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2" d="100"/>
          <a:sy n="102" d="100"/>
        </p:scale>
        <p:origin x="-23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9932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2431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764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9311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73553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78327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188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1219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3943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15494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9219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26A7B3-4976-4919-A117-FC1C11CDF849}" type="datetimeFigureOut">
              <a:rPr lang="ko-KR" altLang="en-US" smtClean="0"/>
              <a:t>2018-02-13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DDE4B-E9BE-4E94-8BEF-07A963FF478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9320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data.seoul.go.kr/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지도 데이터 활용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31043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32" y="476672"/>
            <a:ext cx="8848725" cy="5114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65712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599" y="404664"/>
            <a:ext cx="8820150" cy="464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36682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7713" y="879475"/>
            <a:ext cx="5108575" cy="510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5677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827584" y="692696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 smtClean="0">
                <a:solidFill>
                  <a:prstClr val="black"/>
                </a:solidFill>
                <a:hlinkClick r:id="rId2"/>
              </a:rPr>
              <a:t>http</a:t>
            </a:r>
            <a:r>
              <a:rPr lang="en-US" altLang="ko-KR" dirty="0">
                <a:solidFill>
                  <a:prstClr val="black"/>
                </a:solidFill>
                <a:hlinkClick r:id="rId2"/>
              </a:rPr>
              <a:t>://</a:t>
            </a:r>
            <a:r>
              <a:rPr lang="en-US" altLang="ko-KR" dirty="0" smtClean="0">
                <a:solidFill>
                  <a:prstClr val="black"/>
                </a:solidFill>
                <a:hlinkClick r:id="rId2"/>
              </a:rPr>
              <a:t>data.seoul.go.kr</a:t>
            </a:r>
            <a:r>
              <a:rPr lang="en-US" altLang="ko-KR" dirty="0" smtClean="0">
                <a:solidFill>
                  <a:prstClr val="black"/>
                </a:solidFill>
              </a:rPr>
              <a:t> </a:t>
            </a:r>
            <a:r>
              <a:rPr lang="ko-KR" altLang="en-US" dirty="0" smtClean="0">
                <a:solidFill>
                  <a:prstClr val="black"/>
                </a:solidFill>
              </a:rPr>
              <a:t>에 접속</a:t>
            </a:r>
            <a:endParaRPr lang="ko-KR" altLang="en-US" dirty="0"/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268760"/>
            <a:ext cx="7128792" cy="518457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3574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55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88640"/>
            <a:ext cx="7344816" cy="5832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694406" y="5589240"/>
            <a:ext cx="720080" cy="4320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7726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476672"/>
            <a:ext cx="7474868" cy="55465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62398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6421" y="1484784"/>
            <a:ext cx="6900863" cy="43164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251520" y="589330"/>
            <a:ext cx="63367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 smtClean="0"/>
              <a:t>http://www.google.co.kr/maps </a:t>
            </a:r>
            <a:r>
              <a:rPr lang="ko-KR" altLang="ko-KR" dirty="0" smtClean="0"/>
              <a:t>에 접속한 후 주소를 입력</a:t>
            </a:r>
            <a:endParaRPr lang="ko-KR" altLang="ko-KR" dirty="0"/>
          </a:p>
        </p:txBody>
      </p:sp>
    </p:spTree>
    <p:extLst>
      <p:ext uri="{BB962C8B-B14F-4D97-AF65-F5344CB8AC3E}">
        <p14:creationId xmlns:p14="http://schemas.microsoft.com/office/powerpoint/2010/main" val="2652480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1" y="1268760"/>
            <a:ext cx="7559675" cy="42497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4679428" y="4077072"/>
            <a:ext cx="1332732" cy="21602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7647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163" y="980728"/>
            <a:ext cx="7559675" cy="468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4596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879474"/>
            <a:ext cx="5688632" cy="5102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5186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388" y="476672"/>
            <a:ext cx="8343900" cy="4429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793063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</Words>
  <Application>Microsoft Office PowerPoint</Application>
  <PresentationFormat>화면 슬라이드 쇼(4:3)</PresentationFormat>
  <Paragraphs>3</Paragraphs>
  <Slides>12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3" baseType="lpstr">
      <vt:lpstr>Office 테마</vt:lpstr>
      <vt:lpstr>지도 데이터 활용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samsung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지도 데이터 활용</dc:title>
  <dc:creator>student</dc:creator>
  <cp:lastModifiedBy>student</cp:lastModifiedBy>
  <cp:revision>1</cp:revision>
  <dcterms:created xsi:type="dcterms:W3CDTF">2018-02-13T06:45:12Z</dcterms:created>
  <dcterms:modified xsi:type="dcterms:W3CDTF">2018-02-13T06:46:10Z</dcterms:modified>
</cp:coreProperties>
</file>

<file path=docProps/thumbnail.jpeg>
</file>